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4"/>
  </p:sldMasterIdLst>
  <p:notesMasterIdLst>
    <p:notesMasterId r:id="rId16"/>
  </p:notesMasterIdLst>
  <p:sldIdLst>
    <p:sldId id="256" r:id="rId5"/>
    <p:sldId id="257" r:id="rId6"/>
    <p:sldId id="276" r:id="rId7"/>
    <p:sldId id="273" r:id="rId8"/>
    <p:sldId id="259" r:id="rId9"/>
    <p:sldId id="274" r:id="rId10"/>
    <p:sldId id="281" r:id="rId11"/>
    <p:sldId id="282" r:id="rId12"/>
    <p:sldId id="280" r:id="rId13"/>
    <p:sldId id="260" r:id="rId14"/>
    <p:sldId id="27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ëlle  Huisman" userId="55be1199-5f3d-4c54-9c78-5059b7043508" providerId="ADAL" clId="{068C1B72-8A1D-489F-B3CE-381272CCE99D}"/>
    <pc:docChg chg="custSel addSld delSld modSld">
      <pc:chgData name="Mariëlle  Huisman" userId="55be1199-5f3d-4c54-9c78-5059b7043508" providerId="ADAL" clId="{068C1B72-8A1D-489F-B3CE-381272CCE99D}" dt="2020-03-03T10:15:43.146" v="657" actId="20577"/>
      <pc:docMkLst>
        <pc:docMk/>
      </pc:docMkLst>
      <pc:sldChg chg="modSp">
        <pc:chgData name="Mariëlle  Huisman" userId="55be1199-5f3d-4c54-9c78-5059b7043508" providerId="ADAL" clId="{068C1B72-8A1D-489F-B3CE-381272CCE99D}" dt="2020-03-03T10:03:54.684" v="1" actId="20577"/>
        <pc:sldMkLst>
          <pc:docMk/>
          <pc:sldMk cId="927018657" sldId="256"/>
        </pc:sldMkLst>
        <pc:spChg chg="mod">
          <ac:chgData name="Mariëlle  Huisman" userId="55be1199-5f3d-4c54-9c78-5059b7043508" providerId="ADAL" clId="{068C1B72-8A1D-489F-B3CE-381272CCE99D}" dt="2020-03-03T10:03:54.684" v="1" actId="20577"/>
          <ac:spMkLst>
            <pc:docMk/>
            <pc:sldMk cId="927018657" sldId="256"/>
            <ac:spMk id="4" creationId="{7A14D9B3-B3CF-4AC4-B747-AB5864EE8E56}"/>
          </ac:spMkLst>
        </pc:spChg>
      </pc:sldChg>
      <pc:sldChg chg="modSp">
        <pc:chgData name="Mariëlle  Huisman" userId="55be1199-5f3d-4c54-9c78-5059b7043508" providerId="ADAL" clId="{068C1B72-8A1D-489F-B3CE-381272CCE99D}" dt="2020-03-03T10:05:06.848" v="65" actId="255"/>
        <pc:sldMkLst>
          <pc:docMk/>
          <pc:sldMk cId="515616142" sldId="257"/>
        </pc:sldMkLst>
        <pc:spChg chg="mod">
          <ac:chgData name="Mariëlle  Huisman" userId="55be1199-5f3d-4c54-9c78-5059b7043508" providerId="ADAL" clId="{068C1B72-8A1D-489F-B3CE-381272CCE99D}" dt="2020-03-03T10:05:06.848" v="65" actId="255"/>
          <ac:spMkLst>
            <pc:docMk/>
            <pc:sldMk cId="515616142" sldId="257"/>
            <ac:spMk id="2" creationId="{6A6ED2A2-A219-47FA-AEBC-724DD470C26F}"/>
          </ac:spMkLst>
        </pc:spChg>
      </pc:sldChg>
      <pc:sldChg chg="modSp del">
        <pc:chgData name="Mariëlle  Huisman" userId="55be1199-5f3d-4c54-9c78-5059b7043508" providerId="ADAL" clId="{068C1B72-8A1D-489F-B3CE-381272CCE99D}" dt="2020-03-03T10:05:51.167" v="75" actId="2696"/>
        <pc:sldMkLst>
          <pc:docMk/>
          <pc:sldMk cId="130248960" sldId="258"/>
        </pc:sldMkLst>
        <pc:spChg chg="mod">
          <ac:chgData name="Mariëlle  Huisman" userId="55be1199-5f3d-4c54-9c78-5059b7043508" providerId="ADAL" clId="{068C1B72-8A1D-489F-B3CE-381272CCE99D}" dt="2020-03-03T10:05:25.433" v="67" actId="6549"/>
          <ac:spMkLst>
            <pc:docMk/>
            <pc:sldMk cId="130248960" sldId="258"/>
            <ac:spMk id="2" creationId="{AE22A2DE-B45B-4D68-A66F-CFE50CF59110}"/>
          </ac:spMkLst>
        </pc:spChg>
      </pc:sldChg>
      <pc:sldChg chg="modSp">
        <pc:chgData name="Mariëlle  Huisman" userId="55be1199-5f3d-4c54-9c78-5059b7043508" providerId="ADAL" clId="{068C1B72-8A1D-489F-B3CE-381272CCE99D}" dt="2020-03-03T10:06:28.742" v="90" actId="6549"/>
        <pc:sldMkLst>
          <pc:docMk/>
          <pc:sldMk cId="3536376185" sldId="274"/>
        </pc:sldMkLst>
        <pc:spChg chg="mod">
          <ac:chgData name="Mariëlle  Huisman" userId="55be1199-5f3d-4c54-9c78-5059b7043508" providerId="ADAL" clId="{068C1B72-8A1D-489F-B3CE-381272CCE99D}" dt="2020-03-03T10:06:28.742" v="90" actId="6549"/>
          <ac:spMkLst>
            <pc:docMk/>
            <pc:sldMk cId="3536376185" sldId="274"/>
            <ac:spMk id="2" creationId="{AE22A2DE-B45B-4D68-A66F-CFE50CF59110}"/>
          </ac:spMkLst>
        </pc:spChg>
      </pc:sldChg>
      <pc:sldChg chg="del">
        <pc:chgData name="Mariëlle  Huisman" userId="55be1199-5f3d-4c54-9c78-5059b7043508" providerId="ADAL" clId="{068C1B72-8A1D-489F-B3CE-381272CCE99D}" dt="2020-03-03T10:06:05.517" v="79" actId="2696"/>
        <pc:sldMkLst>
          <pc:docMk/>
          <pc:sldMk cId="2558476410" sldId="275"/>
        </pc:sldMkLst>
      </pc:sldChg>
      <pc:sldChg chg="modSp">
        <pc:chgData name="Mariëlle  Huisman" userId="55be1199-5f3d-4c54-9c78-5059b7043508" providerId="ADAL" clId="{068C1B72-8A1D-489F-B3CE-381272CCE99D}" dt="2020-03-03T10:05:58.464" v="77" actId="207"/>
        <pc:sldMkLst>
          <pc:docMk/>
          <pc:sldMk cId="2348384600" sldId="276"/>
        </pc:sldMkLst>
        <pc:spChg chg="mod">
          <ac:chgData name="Mariëlle  Huisman" userId="55be1199-5f3d-4c54-9c78-5059b7043508" providerId="ADAL" clId="{068C1B72-8A1D-489F-B3CE-381272CCE99D}" dt="2020-03-03T10:05:58.464" v="77" actId="207"/>
          <ac:spMkLst>
            <pc:docMk/>
            <pc:sldMk cId="2348384600" sldId="276"/>
            <ac:spMk id="3" creationId="{E29E3810-B4FB-4894-902C-9B0CEB62DCEA}"/>
          </ac:spMkLst>
        </pc:spChg>
      </pc:sldChg>
      <pc:sldChg chg="del">
        <pc:chgData name="Mariëlle  Huisman" userId="55be1199-5f3d-4c54-9c78-5059b7043508" providerId="ADAL" clId="{068C1B72-8A1D-489F-B3CE-381272CCE99D}" dt="2020-03-03T10:06:02.767" v="78" actId="2696"/>
        <pc:sldMkLst>
          <pc:docMk/>
          <pc:sldMk cId="938514644" sldId="277"/>
        </pc:sldMkLst>
      </pc:sldChg>
      <pc:sldChg chg="del">
        <pc:chgData name="Mariëlle  Huisman" userId="55be1199-5f3d-4c54-9c78-5059b7043508" providerId="ADAL" clId="{068C1B72-8A1D-489F-B3CE-381272CCE99D}" dt="2020-03-03T10:06:07.247" v="80" actId="2696"/>
        <pc:sldMkLst>
          <pc:docMk/>
          <pc:sldMk cId="2001842440" sldId="278"/>
        </pc:sldMkLst>
      </pc:sldChg>
      <pc:sldChg chg="addSp delSp modSp add">
        <pc:chgData name="Mariëlle  Huisman" userId="55be1199-5f3d-4c54-9c78-5059b7043508" providerId="ADAL" clId="{068C1B72-8A1D-489F-B3CE-381272CCE99D}" dt="2020-03-03T10:08:21.888" v="100" actId="1076"/>
        <pc:sldMkLst>
          <pc:docMk/>
          <pc:sldMk cId="492445174" sldId="280"/>
        </pc:sldMkLst>
        <pc:picChg chg="add del mod">
          <ac:chgData name="Mariëlle  Huisman" userId="55be1199-5f3d-4c54-9c78-5059b7043508" providerId="ADAL" clId="{068C1B72-8A1D-489F-B3CE-381272CCE99D}" dt="2020-03-03T10:08:12.454" v="96" actId="478"/>
          <ac:picMkLst>
            <pc:docMk/>
            <pc:sldMk cId="492445174" sldId="280"/>
            <ac:picMk id="3" creationId="{53BF7624-8F35-4FE2-B347-0E6A612D7E30}"/>
          </ac:picMkLst>
        </pc:picChg>
        <pc:picChg chg="add mod">
          <ac:chgData name="Mariëlle  Huisman" userId="55be1199-5f3d-4c54-9c78-5059b7043508" providerId="ADAL" clId="{068C1B72-8A1D-489F-B3CE-381272CCE99D}" dt="2020-03-03T10:08:21.888" v="100" actId="1076"/>
          <ac:picMkLst>
            <pc:docMk/>
            <pc:sldMk cId="492445174" sldId="280"/>
            <ac:picMk id="4" creationId="{0FC8A73B-CAEF-4393-99A8-4DC154404F39}"/>
          </ac:picMkLst>
        </pc:picChg>
      </pc:sldChg>
      <pc:sldChg chg="modSp add">
        <pc:chgData name="Mariëlle  Huisman" userId="55be1199-5f3d-4c54-9c78-5059b7043508" providerId="ADAL" clId="{068C1B72-8A1D-489F-B3CE-381272CCE99D}" dt="2020-03-03T10:15:19.959" v="641" actId="115"/>
        <pc:sldMkLst>
          <pc:docMk/>
          <pc:sldMk cId="3757233460" sldId="281"/>
        </pc:sldMkLst>
        <pc:spChg chg="mod">
          <ac:chgData name="Mariëlle  Huisman" userId="55be1199-5f3d-4c54-9c78-5059b7043508" providerId="ADAL" clId="{068C1B72-8A1D-489F-B3CE-381272CCE99D}" dt="2020-03-03T10:15:19.959" v="641" actId="115"/>
          <ac:spMkLst>
            <pc:docMk/>
            <pc:sldMk cId="3757233460" sldId="281"/>
            <ac:spMk id="2" creationId="{AE22A2DE-B45B-4D68-A66F-CFE50CF59110}"/>
          </ac:spMkLst>
        </pc:spChg>
      </pc:sldChg>
      <pc:sldChg chg="modSp add">
        <pc:chgData name="Mariëlle  Huisman" userId="55be1199-5f3d-4c54-9c78-5059b7043508" providerId="ADAL" clId="{068C1B72-8A1D-489F-B3CE-381272CCE99D}" dt="2020-03-03T10:15:43.146" v="657" actId="20577"/>
        <pc:sldMkLst>
          <pc:docMk/>
          <pc:sldMk cId="146381808" sldId="282"/>
        </pc:sldMkLst>
        <pc:spChg chg="mod">
          <ac:chgData name="Mariëlle  Huisman" userId="55be1199-5f3d-4c54-9c78-5059b7043508" providerId="ADAL" clId="{068C1B72-8A1D-489F-B3CE-381272CCE99D}" dt="2020-03-03T10:15:43.146" v="657" actId="20577"/>
          <ac:spMkLst>
            <pc:docMk/>
            <pc:sldMk cId="146381808" sldId="282"/>
            <ac:spMk id="2" creationId="{AE22A2DE-B45B-4D68-A66F-CFE50CF5911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D046F-7EB9-46F7-88AA-D47CB984FB21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ED84E-19EC-4D18-B1B5-3C4CFF4A4D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8043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DAGMAR</a:t>
            </a:r>
          </a:p>
          <a:p>
            <a:r>
              <a:rPr lang="nl-NL" b="1" dirty="0"/>
              <a:t>10 minuten</a:t>
            </a:r>
          </a:p>
          <a:p>
            <a:r>
              <a:rPr lang="nl-NL" b="0" dirty="0"/>
              <a:t>3 sheets</a:t>
            </a:r>
          </a:p>
          <a:p>
            <a:pPr>
              <a:buFont typeface="Arial" pitchFamily="34" charset="0"/>
              <a:buChar char="•"/>
            </a:pPr>
            <a:r>
              <a:rPr lang="nl-NL" b="0" dirty="0"/>
              <a:t>Vier fasen,</a:t>
            </a:r>
            <a:r>
              <a:rPr lang="nl-NL" b="0" baseline="0" dirty="0"/>
              <a:t> drie beslismomenten</a:t>
            </a:r>
          </a:p>
          <a:p>
            <a:pPr>
              <a:buFont typeface="Arial" pitchFamily="34" charset="0"/>
              <a:buChar char="•"/>
            </a:pPr>
            <a:r>
              <a:rPr lang="nl-NL" b="0" baseline="0" dirty="0"/>
              <a:t>Uitgangspunten</a:t>
            </a:r>
          </a:p>
          <a:p>
            <a:pPr>
              <a:buFont typeface="Arial" pitchFamily="34" charset="0"/>
              <a:buChar char="•"/>
            </a:pPr>
            <a:r>
              <a:rPr lang="nl-NL" b="0" baseline="0" dirty="0"/>
              <a:t>Voorbeeld schuurtje bouwen</a:t>
            </a:r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303AC-BE04-4CB6-BFD6-DA98F3613F37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1887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436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692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1777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3135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2812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2990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805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406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191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3301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0674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835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9100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465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926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416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AF241-C22C-4A13-AED0-3985AA32830D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2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A14D9B3-B3CF-4AC4-B747-AB5864EE8E56}"/>
              </a:ext>
            </a:extLst>
          </p:cNvPr>
          <p:cNvSpPr txBox="1"/>
          <p:nvPr/>
        </p:nvSpPr>
        <p:spPr>
          <a:xfrm>
            <a:off x="4442334" y="3048000"/>
            <a:ext cx="6960759" cy="28496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Afstudeerproject</a:t>
            </a:r>
            <a:endParaRPr lang="en-US" sz="48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				PBSD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	</a:t>
            </a:r>
            <a:r>
              <a:rPr lang="en-US" sz="4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Lesweek</a:t>
            </a:r>
            <a:r>
              <a:rPr lang="en-US" sz="4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3</a:t>
            </a: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0186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0F9E71A6-93D8-4DC0-AB9E-03211CC634E8}"/>
              </a:ext>
            </a:extLst>
          </p:cNvPr>
          <p:cNvSpPr/>
          <p:nvPr/>
        </p:nvSpPr>
        <p:spPr>
          <a:xfrm>
            <a:off x="453793" y="443567"/>
            <a:ext cx="9998012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Voor nu:</a:t>
            </a:r>
            <a:r>
              <a:rPr lang="nl-NL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een groepje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fontAlgn="base"/>
            <a:endParaRPr lang="nl-NL" sz="2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endParaRPr lang="nl-NL" sz="2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Iedereen heeft een duo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​of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werkt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alleen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Start met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bijlage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logboek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op je laptop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werk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hierin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Iedereen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heft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‘critical friend’.</a:t>
            </a:r>
          </a:p>
          <a:p>
            <a:pPr fontAlgn="base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Ieder groepje/individu komt met hun projectvoorstel langs bij mij.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*  Eerste reactie op het projectvoorstel van de docent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FFFFFF"/>
                </a:solidFill>
                <a:latin typeface="Century Gothic" panose="020B0502020202020204" pitchFamily="34" charset="0"/>
              </a:rPr>
              <a:t>er groepje komt met hun projectvoorstel langs </a:t>
            </a:r>
            <a:r>
              <a:rPr lang="en-US" dirty="0">
                <a:latin typeface="Century Gothic" panose="020B0502020202020204" pitchFamily="34" charset="0"/>
              </a:rPr>
              <a:t>​</a:t>
            </a:r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503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0F9E71A6-93D8-4DC0-AB9E-03211CC634E8}"/>
              </a:ext>
            </a:extLst>
          </p:cNvPr>
          <p:cNvSpPr/>
          <p:nvPr/>
        </p:nvSpPr>
        <p:spPr>
          <a:xfrm>
            <a:off x="517589" y="1070888"/>
            <a:ext cx="999801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Projectvoorstel</a:t>
            </a:r>
          </a:p>
          <a:p>
            <a:pPr fontAlgn="base"/>
            <a:endParaRPr lang="nl-N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Neem het onderstaande op in je projectvoorstel = borging</a:t>
            </a:r>
          </a:p>
          <a:p>
            <a:pPr fontAlgn="base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Benoem de werkprocessen en competenties die centraal staan bij het ontwikkelen van je beroepsproduct? (deze kun je halen uit het kwalificatiedossier)</a:t>
            </a:r>
          </a:p>
          <a:p>
            <a:pPr fontAlgn="base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Welke kennis, vaardigheden en houding heb je nodig om het beroepsproduct te ontwikkelen? (deze kun je halen uit het kwalificatiedossier)</a:t>
            </a:r>
          </a:p>
          <a:p>
            <a:pPr fontAlgn="base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FFFFFF"/>
                </a:solidFill>
                <a:latin typeface="Century Gothic" panose="020B0502020202020204" pitchFamily="34" charset="0"/>
              </a:rPr>
              <a:t>er groepje komt met hun projectvoorstel langs </a:t>
            </a:r>
            <a:r>
              <a:rPr lang="en-US" dirty="0">
                <a:latin typeface="Century Gothic" panose="020B0502020202020204" pitchFamily="34" charset="0"/>
              </a:rPr>
              <a:t>​</a:t>
            </a:r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20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A6ED2A2-A219-47FA-AEBC-724DD470C26F}"/>
              </a:ext>
            </a:extLst>
          </p:cNvPr>
          <p:cNvSpPr txBox="1"/>
          <p:nvPr/>
        </p:nvSpPr>
        <p:spPr>
          <a:xfrm>
            <a:off x="625463" y="391217"/>
            <a:ext cx="6587231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nl-NL" sz="2400" b="1" dirty="0"/>
              <a:t>Planning van de les: </a:t>
            </a:r>
          </a:p>
          <a:p>
            <a:pPr fontAlgn="base"/>
            <a:endParaRPr lang="nl-NL" sz="2400" b="1" dirty="0"/>
          </a:p>
          <a:p>
            <a:pPr fontAlgn="base"/>
            <a:endParaRPr lang="nl-NL" sz="2400" dirty="0"/>
          </a:p>
          <a:p>
            <a:pPr fontAlgn="base"/>
            <a:r>
              <a:rPr lang="nl-NL" sz="2400" dirty="0"/>
              <a:t>	-Terugblik naar vorige week ​</a:t>
            </a:r>
          </a:p>
          <a:p>
            <a:pPr fontAlgn="base"/>
            <a:endParaRPr lang="nl-NL" sz="2400" dirty="0"/>
          </a:p>
          <a:p>
            <a:pPr fontAlgn="base"/>
            <a:endParaRPr lang="nl-NL" sz="2400" dirty="0"/>
          </a:p>
          <a:p>
            <a:pPr fontAlgn="base"/>
            <a:endParaRPr lang="nl-NL" sz="2400" dirty="0"/>
          </a:p>
          <a:p>
            <a:pPr fontAlgn="base"/>
            <a:r>
              <a:rPr lang="nl-NL" sz="2400" dirty="0"/>
              <a:t>	</a:t>
            </a:r>
            <a:r>
              <a:rPr lang="nl-NL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nl-NL" sz="3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Pitch!</a:t>
            </a:r>
          </a:p>
          <a:p>
            <a:pPr fontAlgn="base"/>
            <a:endParaRPr lang="nl-NL" sz="2400" dirty="0"/>
          </a:p>
          <a:p>
            <a:pPr fontAlgn="base"/>
            <a:endParaRPr lang="nl-NL" sz="2400" dirty="0"/>
          </a:p>
          <a:p>
            <a:pPr fontAlgn="base"/>
            <a:endParaRPr lang="nl-NL" sz="2400" dirty="0"/>
          </a:p>
          <a:p>
            <a:pPr fontAlgn="base"/>
            <a:r>
              <a:rPr lang="nl-NL" sz="2400" dirty="0"/>
              <a:t>	-Evt. verder met je projectvoorstel</a:t>
            </a:r>
          </a:p>
          <a:p>
            <a:pPr fontAlgn="base"/>
            <a:r>
              <a:rPr lang="nl-NL" sz="2400" dirty="0"/>
              <a:t>	(als er ruimte voor is)​</a:t>
            </a:r>
          </a:p>
          <a:p>
            <a:pPr fontAlgn="base"/>
            <a:endParaRPr lang="nl-NL" sz="2400" dirty="0"/>
          </a:p>
          <a:p>
            <a:pPr fontAlgn="base"/>
            <a:endParaRPr lang="nl-NL" sz="2400" dirty="0"/>
          </a:p>
          <a:p>
            <a:pPr fontAlgn="base"/>
            <a:r>
              <a:rPr lang="nl-NL" sz="2400" dirty="0"/>
              <a:t>	​</a:t>
            </a:r>
          </a:p>
          <a:p>
            <a:pPr fontAlgn="base"/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515616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AE22A2DE-B45B-4D68-A66F-CFE50CF59110}"/>
              </a:ext>
            </a:extLst>
          </p:cNvPr>
          <p:cNvSpPr/>
          <p:nvPr/>
        </p:nvSpPr>
        <p:spPr>
          <a:xfrm>
            <a:off x="1499398" y="1744627"/>
            <a:ext cx="64490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E29E3810-B4FB-4894-902C-9B0CEB62DCEA}"/>
              </a:ext>
            </a:extLst>
          </p:cNvPr>
          <p:cNvSpPr/>
          <p:nvPr/>
        </p:nvSpPr>
        <p:spPr>
          <a:xfrm>
            <a:off x="723679" y="1012954"/>
            <a:ext cx="92219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Terugblik vorige week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gaat gedurende 20 weken aan de slag met het ontwikkelen van een </a:t>
            </a:r>
            <a:r>
              <a:rPr lang="nl-NL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beroepsproduct. </a:t>
            </a:r>
          </a:p>
          <a:p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Het is belangrijk dat je de geleerde theorie van de afgelopen jaren op school en je praktijkervaring gaat gebruiken om dit beroepsproduct neer te zetten.</a:t>
            </a:r>
          </a:p>
          <a:p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gaat het beroepsproduct maken aan de hand van een door jou gekozen onderwerp uit de praktijk.</a:t>
            </a:r>
          </a:p>
        </p:txBody>
      </p:sp>
    </p:spTree>
    <p:extLst>
      <p:ext uri="{BB962C8B-B14F-4D97-AF65-F5344CB8AC3E}">
        <p14:creationId xmlns:p14="http://schemas.microsoft.com/office/powerpoint/2010/main" val="2348384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73480" y="327403"/>
            <a:ext cx="9875520" cy="1356360"/>
          </a:xfrm>
        </p:spPr>
        <p:txBody>
          <a:bodyPr>
            <a:noAutofit/>
          </a:bodyPr>
          <a:lstStyle/>
          <a:p>
            <a:br>
              <a:rPr lang="nl-NL" sz="2800"/>
            </a:br>
            <a:r>
              <a:rPr lang="nl-NL" sz="2800"/>
              <a:t>Vier fasen - drie beslismomenten</a:t>
            </a:r>
            <a:endParaRPr lang="nl-NL" sz="2800" dirty="0"/>
          </a:p>
        </p:txBody>
      </p:sp>
      <p:graphicFrame>
        <p:nvGraphicFramePr>
          <p:cNvPr id="10" name="Tijdelijke aanduiding voor inhoud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320600"/>
              </p:ext>
            </p:extLst>
          </p:nvPr>
        </p:nvGraphicFramePr>
        <p:xfrm>
          <a:off x="1173480" y="1609725"/>
          <a:ext cx="9900595" cy="4638675"/>
        </p:xfrm>
        <a:graphic>
          <a:graphicData uri="http://schemas.openxmlformats.org/drawingml/2006/table">
            <a:tbl>
              <a:tblPr/>
              <a:tblGrid>
                <a:gridCol w="179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51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181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89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775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2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Fase 1</a:t>
                      </a:r>
                      <a:endParaRPr lang="nl-NL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OPSTARTEN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Oriënteren</a:t>
                      </a:r>
                      <a:endParaRPr lang="nl-NL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b="1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Arial"/>
                        </a:rPr>
                        <a:t>*</a:t>
                      </a:r>
                      <a:endParaRPr lang="nl-NL" sz="28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Fase 2</a:t>
                      </a:r>
                      <a:endParaRPr lang="nl-NL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PLANNEN MAKEN</a:t>
                      </a:r>
                      <a:endParaRPr lang="nl-NL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b="1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Arial"/>
                        </a:rPr>
                        <a:t>*</a:t>
                      </a:r>
                      <a:endParaRPr lang="nl-NL" sz="28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Fase 3</a:t>
                      </a:r>
                      <a:endParaRPr lang="nl-NL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UITVOEREN</a:t>
                      </a:r>
                      <a:endParaRPr lang="nl-NL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b="1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Arial"/>
                        </a:rPr>
                        <a:t>*</a:t>
                      </a:r>
                      <a:endParaRPr lang="nl-NL" sz="28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Fase 4</a:t>
                      </a:r>
                      <a:endParaRPr lang="nl-NL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AFSLUITEN</a:t>
                      </a:r>
                      <a:endParaRPr lang="nl-NL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41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Product</a:t>
                      </a:r>
                      <a:endParaRPr lang="nl-NL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Projectvoorstel</a:t>
                      </a:r>
                      <a:endParaRPr lang="nl-NL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Product</a:t>
                      </a:r>
                      <a:endParaRPr lang="nl-NL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Projectplan</a:t>
                      </a:r>
                      <a:endParaRPr lang="nl-NL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Product</a:t>
                      </a:r>
                      <a:endParaRPr lang="nl-NL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Rapportages</a:t>
                      </a:r>
                      <a:endParaRPr lang="nl-NL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Product</a:t>
                      </a:r>
                      <a:endParaRPr lang="nl-NL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Presentatie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Eindevaluatie</a:t>
                      </a:r>
                      <a:endParaRPr lang="nl-NL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218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b="1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Arial"/>
                        </a:rPr>
                        <a:t>* </a:t>
                      </a:r>
                      <a:r>
                        <a:rPr lang="nl-NL" sz="2400" b="1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Arial"/>
                        </a:rPr>
                        <a:t>Beslismomenten</a:t>
                      </a:r>
                      <a:r>
                        <a:rPr lang="nl-NL" sz="1400" b="1">
                          <a:latin typeface="Calibri"/>
                          <a:ea typeface="Calibri"/>
                          <a:cs typeface="Arial"/>
                        </a:rPr>
                        <a:t>: Go / No go opdrachtgever (opdrachtgever en/of school)</a:t>
                      </a:r>
                      <a:endParaRPr lang="nl-NL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1524002" y="14853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latin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BA949FD-BB93-47EF-A127-D2C4B8EC9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737129"/>
              </p:ext>
            </p:extLst>
          </p:nvPr>
        </p:nvGraphicFramePr>
        <p:xfrm>
          <a:off x="1126309" y="1301840"/>
          <a:ext cx="9941261" cy="4250696"/>
        </p:xfrm>
        <a:graphic>
          <a:graphicData uri="http://schemas.openxmlformats.org/drawingml/2006/table">
            <a:tbl>
              <a:tblPr firstRow="1" firstCol="1" bandRow="1"/>
              <a:tblGrid>
                <a:gridCol w="3709268">
                  <a:extLst>
                    <a:ext uri="{9D8B030D-6E8A-4147-A177-3AD203B41FA5}">
                      <a16:colId xmlns:a16="http://schemas.microsoft.com/office/drawing/2014/main" val="2011188133"/>
                    </a:ext>
                  </a:extLst>
                </a:gridCol>
                <a:gridCol w="2953508">
                  <a:extLst>
                    <a:ext uri="{9D8B030D-6E8A-4147-A177-3AD203B41FA5}">
                      <a16:colId xmlns:a16="http://schemas.microsoft.com/office/drawing/2014/main" val="1496065918"/>
                    </a:ext>
                  </a:extLst>
                </a:gridCol>
                <a:gridCol w="3278485">
                  <a:extLst>
                    <a:ext uri="{9D8B030D-6E8A-4147-A177-3AD203B41FA5}">
                      <a16:colId xmlns:a16="http://schemas.microsoft.com/office/drawing/2014/main" val="3109704278"/>
                    </a:ext>
                  </a:extLst>
                </a:gridCol>
              </a:tblGrid>
              <a:tr h="980372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1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Activiteit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1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Deadline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1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Opleveren / beoordeeld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4232507"/>
                  </a:ext>
                </a:extLst>
              </a:tr>
              <a:tr h="54505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Pitch 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maart 2020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Pitch presenteren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779292"/>
                  </a:ext>
                </a:extLst>
              </a:tr>
              <a:tr h="54505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Oriënteren/ Plannen 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maart 2020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Concept plan - </a:t>
                      </a:r>
                      <a:r>
                        <a:rPr lang="nl-NL" sz="2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955163"/>
                  </a:ext>
                </a:extLst>
              </a:tr>
              <a:tr h="54505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Uitvoeren 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mei 2020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 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1583908"/>
                  </a:ext>
                </a:extLst>
              </a:tr>
              <a:tr h="54505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Controleren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Iedere week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Logboek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137418"/>
                  </a:ext>
                </a:extLst>
              </a:tr>
              <a:tr h="54505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Reflecteren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Iedere week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Logboek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671693"/>
                  </a:ext>
                </a:extLst>
              </a:tr>
              <a:tr h="54505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Presenteren 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en 9 juni 2020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Product/ proces</a:t>
                      </a:r>
                      <a:endParaRPr lang="nl-NL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230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613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AE22A2DE-B45B-4D68-A66F-CFE50CF59110}"/>
              </a:ext>
            </a:extLst>
          </p:cNvPr>
          <p:cNvSpPr/>
          <p:nvPr/>
        </p:nvSpPr>
        <p:spPr>
          <a:xfrm>
            <a:off x="723221" y="660105"/>
            <a:ext cx="847394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Pitch </a:t>
            </a:r>
          </a:p>
          <a:p>
            <a:endParaRPr lang="nl-N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Neemt hele les in beslag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Tussen de 1 en 5 minuten.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Maximaal 1 PowerPoint (mag – hoeft niet)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Klas stelt bij alle </a:t>
            </a:r>
            <a:r>
              <a:rPr lang="nl-NL" sz="3200" dirty="0" err="1">
                <a:latin typeface="Arial" panose="020B0604020202020204" pitchFamily="34" charset="0"/>
                <a:cs typeface="Arial" panose="020B0604020202020204" pitchFamily="34" charset="0"/>
              </a:rPr>
              <a:t>pitches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vragen</a:t>
            </a:r>
          </a:p>
          <a:p>
            <a:r>
              <a:rPr lang="nl-NL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376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AE22A2DE-B45B-4D68-A66F-CFE50CF59110}"/>
              </a:ext>
            </a:extLst>
          </p:cNvPr>
          <p:cNvSpPr/>
          <p:nvPr/>
        </p:nvSpPr>
        <p:spPr>
          <a:xfrm>
            <a:off x="1066121" y="856357"/>
            <a:ext cx="847394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Vragen bij elke pitch:</a:t>
            </a:r>
          </a:p>
          <a:p>
            <a:endParaRPr lang="nl-N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Kun je iets meer vertellen over……?</a:t>
            </a:r>
          </a:p>
          <a:p>
            <a:pPr marL="457200" indent="-457200">
              <a:buFontTx/>
              <a:buChar char="-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Waarom ……?</a:t>
            </a:r>
          </a:p>
          <a:p>
            <a:pPr marL="457200" indent="-457200">
              <a:buFontTx/>
              <a:buChar char="-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Wat …..?</a:t>
            </a:r>
          </a:p>
          <a:p>
            <a:pPr marL="457200" indent="-457200">
              <a:buFontTx/>
              <a:buChar char="-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Welke…?</a:t>
            </a:r>
          </a:p>
          <a:p>
            <a:pPr marL="457200" indent="-457200">
              <a:buFontTx/>
              <a:buChar char="-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Hoe ….?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u="sng" dirty="0">
                <a:latin typeface="Arial" panose="020B0604020202020204" pitchFamily="34" charset="0"/>
                <a:cs typeface="Arial" panose="020B0604020202020204" pitchFamily="34" charset="0"/>
              </a:rPr>
              <a:t>Doel van vragen: </a:t>
            </a: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Verduidelijking van de plannen/ideeën!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233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AE22A2DE-B45B-4D68-A66F-CFE50CF59110}"/>
              </a:ext>
            </a:extLst>
          </p:cNvPr>
          <p:cNvSpPr/>
          <p:nvPr/>
        </p:nvSpPr>
        <p:spPr>
          <a:xfrm>
            <a:off x="723221" y="660105"/>
            <a:ext cx="847394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Tips voor het geven van een pitch:</a:t>
            </a:r>
          </a:p>
          <a:p>
            <a:endParaRPr lang="nl-N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1 Houd het kort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2 Maak het relevant (wat voeg jij toe?)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3 Enthousiasme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4 Maak je idee inzichtelijk/duidelijk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5 Sluit af met een vraag aan de groep</a:t>
            </a:r>
          </a:p>
          <a:p>
            <a:r>
              <a:rPr lang="nl-NL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81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AE22A2DE-B45B-4D68-A66F-CFE50CF59110}"/>
              </a:ext>
            </a:extLst>
          </p:cNvPr>
          <p:cNvSpPr/>
          <p:nvPr/>
        </p:nvSpPr>
        <p:spPr>
          <a:xfrm>
            <a:off x="723221" y="660105"/>
            <a:ext cx="847394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Pitch </a:t>
            </a:r>
          </a:p>
          <a:p>
            <a:endParaRPr lang="nl-N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Neemt hele les in beslag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Tussen de 1 en 5 minuten.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Maximaal 1 PowerPoint (mag – hoeft niet)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Klas stelt bij alle </a:t>
            </a:r>
            <a:r>
              <a:rPr lang="nl-NL" sz="3200" dirty="0" err="1">
                <a:latin typeface="Arial" panose="020B0604020202020204" pitchFamily="34" charset="0"/>
                <a:cs typeface="Arial" panose="020B0604020202020204" pitchFamily="34" charset="0"/>
              </a:rPr>
              <a:t>pitches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vragen</a:t>
            </a:r>
          </a:p>
          <a:p>
            <a:r>
              <a:rPr lang="nl-NL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FC8A73B-CAEF-4393-99A8-4DC154404F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099" y="359055"/>
            <a:ext cx="11694047" cy="581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4451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429BF1A67E641B09F2EAAF27E91D3" ma:contentTypeVersion="12" ma:contentTypeDescription="Een nieuw document maken." ma:contentTypeScope="" ma:versionID="4291d71a0b444373c70db0e2359280b1">
  <xsd:schema xmlns:xsd="http://www.w3.org/2001/XMLSchema" xmlns:xs="http://www.w3.org/2001/XMLSchema" xmlns:p="http://schemas.microsoft.com/office/2006/metadata/properties" xmlns:ns3="ee5ad45f-5c26-4269-94b9-a38f6ca33220" xmlns:ns4="f0c2a196-fb86-4a80-b53b-494531e97d44" targetNamespace="http://schemas.microsoft.com/office/2006/metadata/properties" ma:root="true" ma:fieldsID="c1c358b9f33173bc688a3c18d7c26f14" ns3:_="" ns4:_="">
    <xsd:import namespace="ee5ad45f-5c26-4269-94b9-a38f6ca33220"/>
    <xsd:import namespace="f0c2a196-fb86-4a80-b53b-494531e97d4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5ad45f-5c26-4269-94b9-a38f6ca332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c2a196-fb86-4a80-b53b-494531e97d4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6F36BA-2F5E-468B-80E0-6B0737DD28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5ad45f-5c26-4269-94b9-a38f6ca33220"/>
    <ds:schemaRef ds:uri="f0c2a196-fb86-4a80-b53b-494531e97d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6287E4D-68DC-43F3-B244-FFE87054D3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E790FC-BD0F-4D09-8F78-A9A6B366015D}">
  <ds:schemaRefs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ee5ad45f-5c26-4269-94b9-a38f6ca33220"/>
    <ds:schemaRef ds:uri="http://schemas.microsoft.com/office/infopath/2007/PartnerControls"/>
    <ds:schemaRef ds:uri="http://schemas.openxmlformats.org/package/2006/metadata/core-properties"/>
    <ds:schemaRef ds:uri="f0c2a196-fb86-4a80-b53b-494531e97d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366</Words>
  <Application>Microsoft Office PowerPoint</Application>
  <PresentationFormat>Breedbeeld</PresentationFormat>
  <Paragraphs>146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Trebuchet MS</vt:lpstr>
      <vt:lpstr>Wingdings 3</vt:lpstr>
      <vt:lpstr>Facet</vt:lpstr>
      <vt:lpstr>PowerPoint-presentatie</vt:lpstr>
      <vt:lpstr>PowerPoint-presentatie</vt:lpstr>
      <vt:lpstr>PowerPoint-presentatie</vt:lpstr>
      <vt:lpstr> Vier fasen - drie beslismomenten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Mariëlle  Huisman</dc:creator>
  <cp:lastModifiedBy>Mariëlle  Huisman</cp:lastModifiedBy>
  <cp:revision>2</cp:revision>
  <dcterms:created xsi:type="dcterms:W3CDTF">2020-02-25T10:07:32Z</dcterms:created>
  <dcterms:modified xsi:type="dcterms:W3CDTF">2020-03-03T10:16:02Z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0x0101003C1429BF1A67E641B09F2EAAF27E91D3</vt:lpwstr>
  </property>
</Properties>
</file>